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2794E8-C7F0-46A4-A798-A65A019BB4EE}" type="datetimeFigureOut">
              <a:rPr lang="ru-RU" smtClean="0"/>
              <a:pPr/>
              <a:t>21.04.2010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ED81CB-4767-4405-8DF0-662EA490576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72264" y="5143512"/>
            <a:ext cx="2571736" cy="171448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Выполнила:</a:t>
            </a:r>
          </a:p>
          <a:p>
            <a:r>
              <a:rPr lang="ru-RU" sz="1800" dirty="0" smtClean="0"/>
              <a:t>ученица </a:t>
            </a:r>
            <a:r>
              <a:rPr lang="ru-RU" sz="1800" dirty="0" smtClean="0"/>
              <a:t>8 класса </a:t>
            </a:r>
          </a:p>
          <a:p>
            <a:r>
              <a:rPr lang="ru-RU" sz="1800" dirty="0" smtClean="0"/>
              <a:t>Яковлева С</a:t>
            </a:r>
          </a:p>
          <a:p>
            <a:r>
              <a:rPr lang="ru-RU" sz="1800" dirty="0" smtClean="0"/>
              <a:t>Учитель Гущин Игорь Владимирович</a:t>
            </a:r>
          </a:p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967335"/>
            <a:ext cx="768256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 Растения.» </a:t>
            </a:r>
          </a:p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«Охрана растений.»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r>
              <a:rPr lang="ru-RU" dirty="0" err="1" smtClean="0"/>
              <a:t>РАСТЕНИЯ-одно</a:t>
            </a:r>
            <a:r>
              <a:rPr lang="ru-RU" dirty="0" smtClean="0"/>
              <a:t> из царств органического мира. Важнейшее отличие растений от других живых организмов — способность к автотрофному питанию, т. е. синтезу всех необходимых органических веществ из неорганических. При этом зеленые растения используют энергию солнечных лучей, т. е. осуществляют фотосинтез — процесс, в результате которого создается основная масса органического вещества биосферы и поддерживается газовый состав атмосферы.</a:t>
            </a:r>
          </a:p>
          <a:p>
            <a:endParaRPr lang="ru-RU" dirty="0"/>
          </a:p>
        </p:txBody>
      </p:sp>
      <p:pic>
        <p:nvPicPr>
          <p:cNvPr id="1026" name="Picture 2" descr="C:\Documents and Settings\Светик\Рабочий стол\leafi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5000636"/>
            <a:ext cx="2066925" cy="15430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Таким образом, растения — главный первичный источник пищи и энергии для всех других форм жизни на Земле. У некоторых растений питание гетеротрофное (сапрофиты и паразиты). Известно </a:t>
            </a:r>
            <a:r>
              <a:rPr lang="ru-RU" dirty="0" err="1" smtClean="0"/>
              <a:t>ок</a:t>
            </a:r>
            <a:r>
              <a:rPr lang="ru-RU" dirty="0" smtClean="0"/>
              <a:t>. 350 тыс. видов ныне живущих растений, которые делятся на низшие и высшие растения.</a:t>
            </a:r>
          </a:p>
          <a:p>
            <a:r>
              <a:rPr lang="ru-RU" dirty="0" smtClean="0"/>
              <a:t>С сер. 20 в. из царства растений выделяют самостоятельные царства — грибы и дробянки, которые ранее относили к низшим растениям. Изучает растения ботаника.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324228"/>
          </a:xfrm>
        </p:spPr>
        <p:txBody>
          <a:bodyPr/>
          <a:lstStyle/>
          <a:p>
            <a:r>
              <a:rPr lang="ru-RU" dirty="0" smtClean="0"/>
              <a:t>Так же растения играют важную роль в жизни людей, т.к. они поглощают углекислый газ а выделяют кислород. . Он необходим для дыхания.</a:t>
            </a:r>
            <a:endParaRPr lang="ru-RU" dirty="0"/>
          </a:p>
        </p:txBody>
      </p:sp>
      <p:pic>
        <p:nvPicPr>
          <p:cNvPr id="2050" name="Picture 2" descr="C:\Documents and Settings\Светик\Рабочий стол\muholo1i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572008"/>
            <a:ext cx="1771650" cy="19716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Макроцистс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Именно так крепится ко дну морская водоросль  </a:t>
            </a:r>
            <a:r>
              <a:rPr lang="ru-RU" i="1" dirty="0" smtClean="0"/>
              <a:t>ламинария</a:t>
            </a:r>
            <a:r>
              <a:rPr lang="ru-RU" dirty="0" smtClean="0"/>
              <a:t>. Это ее называют морской капустой. Она растет в Белом, Баренцевом и других морях. Ее ризоид прочно охватывает крупные камни. К нему с помощью толстого «шнура» крепится плоская пластина длиной 5-6 метров. И название этой водоросли происходит от латинского слова </a:t>
            </a:r>
            <a:r>
              <a:rPr lang="ru-RU" dirty="0" err="1" smtClean="0"/>
              <a:t>lamina</a:t>
            </a:r>
            <a:r>
              <a:rPr lang="ru-RU" dirty="0" smtClean="0"/>
              <a:t> — «пластинка</a:t>
            </a:r>
            <a:endParaRPr lang="ru-RU" dirty="0"/>
          </a:p>
        </p:txBody>
      </p:sp>
      <p:pic>
        <p:nvPicPr>
          <p:cNvPr id="3074" name="Picture 2" descr="C:\Documents and Settings\Светик\Рабочий стол\rosyani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886325"/>
            <a:ext cx="1771650" cy="19716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r>
              <a:rPr lang="ru-RU" dirty="0" smtClean="0"/>
              <a:t>ОХРАНЯЕМЫЕ ЖИВОТНЫЕ И РАСТЕНИЯ-виды или группы животных и растений, добыча которых полностью запрещена или ограничена. Для восстановления их численности и сохранения генофонда создаются заповедники, заказники и др. Существуют законодательные акты, направленные на реализацию положений Конвенции о международной торговле видами дикой флоры и фауны, находящимися под угрозой исчезновения (1983).</a:t>
            </a:r>
          </a:p>
          <a:p>
            <a:endParaRPr lang="ru-RU" dirty="0"/>
          </a:p>
        </p:txBody>
      </p:sp>
      <p:pic>
        <p:nvPicPr>
          <p:cNvPr id="4098" name="Picture 2" descr="C:\Documents and Settings\Светик\Рабочий стол\vodori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714884"/>
            <a:ext cx="1771650" cy="19716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8929718" cy="453867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ОХРАНЯЕМЫЕ ПРИРОДНЫЕ ТЕРРИТОРИИ предназначены для сохранения природных комплексов или объектов, имеющих хозяйственное, научное или культурно-просветительное значение. Основные охраняемые природные территории в Российской Федерации и др. государствах СНГ — заповедники, заказники, памятники природы, природные и национальные парки, курортные зоны и зеленые зоны вокруг городов (с 1981 природные и национальные парки, а также некоторые заповедники официально называются государственными природными национальными парками), за рубежом — национальные парки, резерваты и др.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904402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Швейцарский национальный парк.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Опасность неконтролируемого изменения окружающей среды и вследствие этого угроза существованию на Земле живых организмов, в т. ч. человека, потребовали решительных практических мер по защите и охране природы, правового регулирования использования природных ресурсов. К таким мерам относятся создание безотходных технологий, очистных сооружений, упорядочение использования пестицидов, прекращение производства ядохимикатов, способных накапливаться в организме, рекультивация земель и пр., а также создание охраняемых территорий (заповедники, национальные парки и др.), центров по разведению редких и исчезающих животных и растений (в т. ч. для сохранения генофонда Земли), составление мировой и национальных Красных книг.</a:t>
            </a:r>
            <a:endParaRPr lang="ru-RU" dirty="0"/>
          </a:p>
        </p:txBody>
      </p:sp>
    </p:spTree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ОХРАНА ПРИРОДЫ, комплекс мер по сохранению, рациональному использованию и восстановлению природных ресурсов Земли, в т. ч. видового разнообразия флоры и фауны, богатства недр, чистоты вод и атмосферы. Опасность необратимых изменений природной среды в отдельных регионах Земли стала реальной из-за возросших масштабов хозяйственной деятельности человека</a:t>
            </a:r>
            <a:endParaRPr lang="ru-RU" dirty="0"/>
          </a:p>
        </p:txBody>
      </p:sp>
      <p:pic>
        <p:nvPicPr>
          <p:cNvPr id="5122" name="Picture 2" descr="C:\Documents and Settings\Светик\Рабочий стол\kelp_fi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886325"/>
            <a:ext cx="1771650" cy="19716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544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Слайд 4</vt:lpstr>
      <vt:lpstr>Макроцистс.</vt:lpstr>
      <vt:lpstr>Слайд 6</vt:lpstr>
      <vt:lpstr>Слайд 7</vt:lpstr>
      <vt:lpstr>Швейцарский национальный парк.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Мишутка</dc:creator>
  <cp:lastModifiedBy>ковылено</cp:lastModifiedBy>
  <cp:revision>4</cp:revision>
  <dcterms:created xsi:type="dcterms:W3CDTF">2010-03-18T15:50:36Z</dcterms:created>
  <dcterms:modified xsi:type="dcterms:W3CDTF">2010-04-21T10:50:09Z</dcterms:modified>
</cp:coreProperties>
</file>